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2" r:id="rId8"/>
    <p:sldId id="258" r:id="rId9"/>
    <p:sldId id="263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632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764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464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868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439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70616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645105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055502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57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306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7857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250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28-02-18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225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smtClean="0"/>
              <a:t>6.2 VERANDERINGEN VANAF DE JAREN 60 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HOOFDSTUK 6</a:t>
            </a:r>
          </a:p>
          <a:p>
            <a:r>
              <a:rPr lang="nl-NL" dirty="0" smtClean="0"/>
              <a:t>NEDERLAND VANAF 1945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20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502979"/>
          </a:xfrm>
        </p:spPr>
        <p:txBody>
          <a:bodyPr/>
          <a:lstStyle/>
          <a:p>
            <a:pPr algn="ctr"/>
            <a:r>
              <a:rPr lang="nl-NL" b="1" dirty="0" smtClean="0"/>
              <a:t>Amerikanisering</a:t>
            </a:r>
            <a:br>
              <a:rPr lang="nl-NL" b="1" dirty="0" smtClean="0"/>
            </a:br>
            <a:r>
              <a:rPr lang="nl-NL" b="1" dirty="0" smtClean="0"/>
              <a:t>vanaf jaren 50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89" y="1502979"/>
            <a:ext cx="11014841" cy="5355021"/>
          </a:xfrm>
        </p:spPr>
        <p:txBody>
          <a:bodyPr/>
          <a:lstStyle/>
          <a:p>
            <a:r>
              <a:rPr lang="nl-NL" dirty="0" smtClean="0"/>
              <a:t>Door Amerikaanse en Canadese bevrijders wordt de Amerikaanse cultuur populair bij jongeren</a:t>
            </a:r>
          </a:p>
          <a:p>
            <a:r>
              <a:rPr lang="nl-NL" dirty="0" smtClean="0"/>
              <a:t>Amerikaanse producten hadden imago van jeugd, vrijheid en welvaart, zoals cola</a:t>
            </a:r>
          </a:p>
          <a:p>
            <a:r>
              <a:rPr lang="nl-NL" dirty="0" smtClean="0"/>
              <a:t>Veramerikanisering door Amerikaanse comedy’s, </a:t>
            </a:r>
            <a:r>
              <a:rPr lang="nl-NL" dirty="0" err="1" smtClean="0"/>
              <a:t>soaps</a:t>
            </a:r>
            <a:r>
              <a:rPr lang="nl-NL" dirty="0" smtClean="0"/>
              <a:t> en spelletjes op tv</a:t>
            </a:r>
          </a:p>
          <a:p>
            <a:r>
              <a:rPr lang="nl-NL" dirty="0" smtClean="0"/>
              <a:t>Elvis </a:t>
            </a:r>
            <a:r>
              <a:rPr lang="nl-NL" dirty="0"/>
              <a:t>P</a:t>
            </a:r>
            <a:r>
              <a:rPr lang="nl-NL" dirty="0" smtClean="0"/>
              <a:t>resley en rock-’n-roll met vetkuif, strakke jeans en leren jack hebben grote invloed op mode van jongeren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503" y="3661671"/>
            <a:ext cx="4803227" cy="3196329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701158" y="5234152"/>
            <a:ext cx="4130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smtClean="0"/>
              <a:t>NEDERLANDSE INDO’S SPELEN AMERIKAANSE ROCK-’N-ROLL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179491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1338" y="382385"/>
            <a:ext cx="11035862" cy="1492132"/>
          </a:xfrm>
        </p:spPr>
        <p:txBody>
          <a:bodyPr/>
          <a:lstStyle/>
          <a:p>
            <a:pPr algn="ctr"/>
            <a:r>
              <a:rPr lang="nl-NL" b="1" smtClean="0"/>
              <a:t>SOCIAAL-CULTURELE VERANDERINGEN NA 1945</a:t>
            </a:r>
            <a:endParaRPr lang="nl-NL" b="1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Immigranten vanaf de jaren 50</a:t>
            </a:r>
          </a:p>
          <a:p>
            <a:r>
              <a:rPr lang="nl-NL"/>
              <a:t>Jongerencultuur vanaf de jaren </a:t>
            </a:r>
            <a:r>
              <a:rPr lang="nl-NL" smtClean="0"/>
              <a:t>50</a:t>
            </a:r>
            <a:endParaRPr lang="nl-NL" dirty="0" smtClean="0"/>
          </a:p>
          <a:p>
            <a:r>
              <a:rPr lang="nl-NL" dirty="0" smtClean="0"/>
              <a:t>Ontzuiling vanaf de jaren 60</a:t>
            </a:r>
          </a:p>
          <a:p>
            <a:r>
              <a:rPr lang="nl-NL" dirty="0" smtClean="0"/>
              <a:t>Tweede Feministische Golf vanaf de jaren 60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448" y="2953594"/>
            <a:ext cx="5132552" cy="390440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710152" y="5879592"/>
            <a:ext cx="3258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smtClean="0"/>
              <a:t>1951: MOLUKKERS KOMEN AAN IN NEDERLAND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91844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874517"/>
          </a:xfrm>
        </p:spPr>
        <p:txBody>
          <a:bodyPr/>
          <a:lstStyle/>
          <a:p>
            <a:pPr algn="ctr"/>
            <a:r>
              <a:rPr lang="nl-NL" dirty="0" smtClean="0"/>
              <a:t>Jongerencultuur</a:t>
            </a:r>
            <a:br>
              <a:rPr lang="nl-NL" dirty="0" smtClean="0"/>
            </a:br>
            <a:r>
              <a:rPr lang="nl-NL" dirty="0" smtClean="0"/>
              <a:t>vanaf jaren 50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5421" y="1874517"/>
            <a:ext cx="10983310" cy="4983483"/>
          </a:xfrm>
        </p:spPr>
        <p:txBody>
          <a:bodyPr/>
          <a:lstStyle/>
          <a:p>
            <a:r>
              <a:rPr lang="nl-NL" dirty="0" smtClean="0"/>
              <a:t>Jongerencultuur zorgt voor generatiekloof: ouderen verafschuwen rock-’n-roll</a:t>
            </a:r>
          </a:p>
          <a:p>
            <a:r>
              <a:rPr lang="nl-NL" dirty="0" smtClean="0"/>
              <a:t>Door economische groei kunnen:</a:t>
            </a:r>
          </a:p>
          <a:p>
            <a:r>
              <a:rPr lang="nl-NL" dirty="0" smtClean="0"/>
              <a:t>Jongeren langer op school blijven  en steeds meer jongeren gaan studeren</a:t>
            </a:r>
          </a:p>
          <a:p>
            <a:r>
              <a:rPr lang="nl-NL" dirty="0" smtClean="0"/>
              <a:t>Jongeren hun inkomen zelf uitgeven en hoeven ze dat niet af te geven aan ouders</a:t>
            </a:r>
          </a:p>
          <a:p>
            <a:endParaRPr lang="nl-NL" dirty="0"/>
          </a:p>
          <a:p>
            <a:r>
              <a:rPr lang="nl-NL" dirty="0" smtClean="0"/>
              <a:t>Jongeren geven geld uit aan mode, brommers, </a:t>
            </a:r>
            <a:r>
              <a:rPr lang="nl-NL" dirty="0" smtClean="0"/>
              <a:t>						 muziek </a:t>
            </a:r>
            <a:r>
              <a:rPr lang="nl-NL" dirty="0" smtClean="0"/>
              <a:t>en uitgaan</a:t>
            </a:r>
          </a:p>
          <a:p>
            <a:r>
              <a:rPr lang="nl-NL" dirty="0" smtClean="0"/>
              <a:t>Jongerencultuur is een feit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03" y="3592237"/>
            <a:ext cx="4498428" cy="3265763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013433" y="6222124"/>
            <a:ext cx="22071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smtClean="0"/>
              <a:t>NOZEMS OP DE STRAATHOEK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137830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TWEEDE FEMINISTISCHE GOLF 1</a:t>
            </a:r>
            <a:br>
              <a:rPr lang="nl-NL" dirty="0" smtClean="0"/>
            </a:br>
            <a:r>
              <a:rPr lang="nl-NL" dirty="0" smtClean="0"/>
              <a:t>VANAF DE JAREN 60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90" y="1874517"/>
            <a:ext cx="10983310" cy="4983483"/>
          </a:xfrm>
        </p:spPr>
        <p:txBody>
          <a:bodyPr/>
          <a:lstStyle/>
          <a:p>
            <a:r>
              <a:rPr lang="nl-NL" dirty="0" smtClean="0"/>
              <a:t>Tot jaren 60 stopten vrouwen met werken na het trouwen: </a:t>
            </a:r>
          </a:p>
          <a:p>
            <a:r>
              <a:rPr lang="nl-NL" dirty="0" smtClean="0"/>
              <a:t>Vrouw werd huisvrouw en/of moeder en de man was kostwinnaar en deed thuis niets</a:t>
            </a:r>
          </a:p>
          <a:p>
            <a:r>
              <a:rPr lang="nl-NL" dirty="0" smtClean="0"/>
              <a:t>Vanaf jaren 60 neemt ontevredenheid bij jonge vouwen toe:</a:t>
            </a:r>
          </a:p>
          <a:p>
            <a:r>
              <a:rPr lang="nl-NL" dirty="0" smtClean="0"/>
              <a:t>Jonge vrouwen willen na opleiding betaald werk</a:t>
            </a:r>
          </a:p>
          <a:p>
            <a:r>
              <a:rPr lang="nl-NL" dirty="0" smtClean="0"/>
              <a:t>Huishouden werd gemakkelijker door nieuwe </a:t>
            </a:r>
            <a:r>
              <a:rPr lang="nl-NL" dirty="0" smtClean="0"/>
              <a:t>					      huishoudelijke </a:t>
            </a:r>
            <a:r>
              <a:rPr lang="nl-NL" dirty="0" smtClean="0"/>
              <a:t>apparaten</a:t>
            </a:r>
          </a:p>
          <a:p>
            <a:r>
              <a:rPr lang="nl-NL" dirty="0" smtClean="0"/>
              <a:t>Gezinnen kregen minder kinderen, o.a. door </a:t>
            </a:r>
            <a:r>
              <a:rPr lang="nl-NL" dirty="0" smtClean="0"/>
              <a:t>						 nieuwe </a:t>
            </a:r>
            <a:r>
              <a:rPr lang="nl-NL" dirty="0" smtClean="0"/>
              <a:t>anticonceptiepil en ontkerkelijking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544" y="3531476"/>
            <a:ext cx="5719287" cy="332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012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TWEEDE FEMINISTISCHE GOLF </a:t>
            </a:r>
            <a:r>
              <a:rPr lang="nl-NL" dirty="0" smtClean="0"/>
              <a:t>2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VANAF DE JAREN 60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4400" y="1874517"/>
            <a:ext cx="10972800" cy="4983483"/>
          </a:xfrm>
        </p:spPr>
        <p:txBody>
          <a:bodyPr/>
          <a:lstStyle/>
          <a:p>
            <a:r>
              <a:rPr lang="nl-NL" dirty="0" smtClean="0"/>
              <a:t>In de jaren 60 ontstaat de Tweede Feministische Golf</a:t>
            </a:r>
          </a:p>
          <a:p>
            <a:r>
              <a:rPr lang="nl-NL" dirty="0" smtClean="0"/>
              <a:t>Deze feministen eisen:</a:t>
            </a:r>
          </a:p>
          <a:p>
            <a:r>
              <a:rPr lang="nl-NL" dirty="0" smtClean="0"/>
              <a:t>Gelijke carrière kansen als mannen</a:t>
            </a:r>
          </a:p>
          <a:p>
            <a:r>
              <a:rPr lang="nl-NL" dirty="0" smtClean="0"/>
              <a:t>Meer kinderopvang</a:t>
            </a:r>
          </a:p>
          <a:p>
            <a:r>
              <a:rPr lang="nl-NL" dirty="0" smtClean="0"/>
              <a:t>Verdeling van huishoudelijke taken tussen </a:t>
            </a:r>
            <a:r>
              <a:rPr lang="nl-NL" dirty="0" smtClean="0"/>
              <a:t>						           vrouwen </a:t>
            </a:r>
            <a:r>
              <a:rPr lang="nl-NL" dirty="0" smtClean="0"/>
              <a:t>en mannen</a:t>
            </a:r>
          </a:p>
          <a:p>
            <a:r>
              <a:rPr lang="nl-NL" dirty="0" smtClean="0"/>
              <a:t>Verdeling van zorg voor kinderen </a:t>
            </a:r>
            <a:r>
              <a:rPr lang="nl-NL" dirty="0" smtClean="0"/>
              <a:t>							   tussen </a:t>
            </a:r>
            <a:r>
              <a:rPr lang="nl-NL" dirty="0"/>
              <a:t>vrouwen en mannen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052" y="2879835"/>
            <a:ext cx="6054680" cy="397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21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576552"/>
          </a:xfrm>
        </p:spPr>
        <p:txBody>
          <a:bodyPr/>
          <a:lstStyle/>
          <a:p>
            <a:pPr algn="ctr"/>
            <a:r>
              <a:rPr lang="nl-NL" smtClean="0"/>
              <a:t>ONTZUILING</a:t>
            </a:r>
            <a:br>
              <a:rPr lang="nl-NL" smtClean="0"/>
            </a:br>
            <a:r>
              <a:rPr lang="nl-NL" smtClean="0"/>
              <a:t>VANAF DE JAREN 60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82868" y="1460938"/>
            <a:ext cx="11014841" cy="5397061"/>
          </a:xfrm>
        </p:spPr>
        <p:txBody>
          <a:bodyPr/>
          <a:lstStyle/>
          <a:p>
            <a:r>
              <a:rPr lang="nl-NL" dirty="0" smtClean="0"/>
              <a:t>Ontkerkelijking: de invloed van kerk en geloof neemt af</a:t>
            </a:r>
          </a:p>
          <a:p>
            <a:r>
              <a:rPr lang="nl-NL" dirty="0" smtClean="0"/>
              <a:t>Organisaties maken zich los van hun zuil: kranten, vakbonden</a:t>
            </a:r>
          </a:p>
          <a:p>
            <a:r>
              <a:rPr lang="nl-NL" dirty="0" smtClean="0"/>
              <a:t>Door de groei van het tv-bezit kijken steeds meer </a:t>
            </a:r>
            <a:r>
              <a:rPr lang="nl-NL" dirty="0" smtClean="0"/>
              <a:t>					             mensen </a:t>
            </a:r>
            <a:r>
              <a:rPr lang="nl-NL" dirty="0" smtClean="0"/>
              <a:t>naar programma’s van de andere </a:t>
            </a:r>
            <a:r>
              <a:rPr lang="nl-NL" dirty="0" smtClean="0"/>
              <a:t>						                   zuilen</a:t>
            </a:r>
            <a:r>
              <a:rPr lang="nl-NL" dirty="0" smtClean="0"/>
              <a:t>, waardoor zij in contact komen met andere ideeën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971" y="2285999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33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534510"/>
          </a:xfrm>
        </p:spPr>
        <p:txBody>
          <a:bodyPr/>
          <a:lstStyle/>
          <a:p>
            <a:pPr algn="ctr"/>
            <a:r>
              <a:rPr lang="nl-NL" b="1" dirty="0" smtClean="0"/>
              <a:t>DEMOCRATISERING</a:t>
            </a:r>
            <a:br>
              <a:rPr lang="nl-NL" b="1" dirty="0" smtClean="0"/>
            </a:br>
            <a:r>
              <a:rPr lang="nl-NL" b="1" dirty="0" smtClean="0"/>
              <a:t>VANAF DE JAREN 60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3379" y="1534510"/>
            <a:ext cx="11004331" cy="5323489"/>
          </a:xfrm>
        </p:spPr>
        <p:txBody>
          <a:bodyPr/>
          <a:lstStyle/>
          <a:p>
            <a:r>
              <a:rPr lang="nl-NL" dirty="0" smtClean="0"/>
              <a:t>In de tijd van de verzuiling waren kiezers trouw aan hun partij en waren </a:t>
            </a:r>
            <a:r>
              <a:rPr lang="nl-NL" dirty="0" err="1" smtClean="0"/>
              <a:t>volgzam</a:t>
            </a:r>
            <a:endParaRPr lang="nl-NL" dirty="0" smtClean="0"/>
          </a:p>
          <a:p>
            <a:r>
              <a:rPr lang="nl-NL" dirty="0" smtClean="0"/>
              <a:t>Vanaf de jaren 60 willen de mensen meer inspraak</a:t>
            </a:r>
          </a:p>
          <a:p>
            <a:r>
              <a:rPr lang="nl-NL" dirty="0" smtClean="0"/>
              <a:t>D66 wordt opgericht uit ontevredenheid over de verzuilde partijen</a:t>
            </a:r>
          </a:p>
          <a:p>
            <a:r>
              <a:rPr lang="nl-NL" dirty="0" smtClean="0"/>
              <a:t>D66 wilde meer democratie en transparantie: een gekozen minister-president en geen geheime onderhandelingen tussen politieke partijen</a:t>
            </a:r>
          </a:p>
          <a:p>
            <a:r>
              <a:rPr lang="nl-NL" dirty="0" smtClean="0"/>
              <a:t>In 1967 verliezen confessionele partijen voor het </a:t>
            </a:r>
            <a:r>
              <a:rPr lang="nl-NL" dirty="0" smtClean="0"/>
              <a:t>						        eerst </a:t>
            </a:r>
            <a:r>
              <a:rPr lang="nl-NL" dirty="0" smtClean="0"/>
              <a:t>sinds 50 jaar de meerderheid</a:t>
            </a:r>
          </a:p>
          <a:p>
            <a:r>
              <a:rPr lang="nl-NL" dirty="0" smtClean="0"/>
              <a:t>Media volgt de politiek na de ontzuiling steeds </a:t>
            </a:r>
            <a:r>
              <a:rPr lang="nl-NL" dirty="0" smtClean="0"/>
              <a:t>					              kritischer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429" y="3673365"/>
            <a:ext cx="5661571" cy="318463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259724" y="5507421"/>
            <a:ext cx="405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smtClean="0"/>
              <a:t>1969: MAAGDENHUISBEZETTING</a:t>
            </a:r>
            <a:r>
              <a:rPr lang="nl-NL" sz="1200" i="1" dirty="0" smtClean="0"/>
              <a:t>: STUDENTEN EISEN INSPRAAK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212521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777765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IMMIGRATIE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90" y="662153"/>
            <a:ext cx="10983310" cy="6195848"/>
          </a:xfrm>
        </p:spPr>
        <p:txBody>
          <a:bodyPr>
            <a:normAutofit/>
          </a:bodyPr>
          <a:lstStyle/>
          <a:p>
            <a:r>
              <a:rPr lang="nl-NL" dirty="0" smtClean="0"/>
              <a:t>Jaren 50	Molukkers en Indo’s				uit voormalige koloniën</a:t>
            </a:r>
          </a:p>
          <a:p>
            <a:r>
              <a:rPr lang="nl-NL" dirty="0" smtClean="0"/>
              <a:t>Jaren 60	Italianen, Spanjaarden, </a:t>
            </a:r>
            <a:r>
              <a:rPr lang="nl-NL" dirty="0"/>
              <a:t>G</a:t>
            </a:r>
            <a:r>
              <a:rPr lang="nl-NL" dirty="0" smtClean="0"/>
              <a:t>rieken, Turken, Marokkanen	gastarbeiders voor werk, in NL 								tekort aan </a:t>
            </a:r>
            <a:r>
              <a:rPr lang="nl-NL" dirty="0" err="1" smtClean="0"/>
              <a:t>industrie-arbeiders</a:t>
            </a:r>
            <a:endParaRPr lang="nl-NL" dirty="0" smtClean="0"/>
          </a:p>
          <a:p>
            <a:r>
              <a:rPr lang="nl-NL" dirty="0" smtClean="0"/>
              <a:t>Jaren 70	Surinamers: konden kiezen	</a:t>
            </a:r>
            <a:r>
              <a:rPr lang="nl-NL" dirty="0"/>
              <a:t> </a:t>
            </a:r>
            <a:r>
              <a:rPr lang="nl-NL" dirty="0" smtClean="0"/>
              <a:t>na onafhankelijkheid 	uit </a:t>
            </a:r>
            <a:r>
              <a:rPr lang="nl-NL" dirty="0"/>
              <a:t>voormalige koloniën </a:t>
            </a:r>
            <a:r>
              <a:rPr lang="nl-NL" dirty="0" smtClean="0"/>
              <a:t>			Suriname</a:t>
            </a:r>
          </a:p>
          <a:p>
            <a:r>
              <a:rPr lang="nl-NL" dirty="0" smtClean="0"/>
              <a:t>Jaren 80	Turkse en </a:t>
            </a:r>
            <a:r>
              <a:rPr lang="nl-NL" dirty="0"/>
              <a:t>M</a:t>
            </a:r>
            <a:r>
              <a:rPr lang="nl-NL" dirty="0" smtClean="0"/>
              <a:t>arokkaanse families			Gezinshereniging 			</a:t>
            </a:r>
            <a:r>
              <a:rPr lang="nl-NL" dirty="0" smtClean="0"/>
              <a:t>	Antillianen </a:t>
            </a:r>
            <a:r>
              <a:rPr lang="nl-NL" dirty="0" smtClean="0"/>
              <a:t>	</a:t>
            </a:r>
            <a:r>
              <a:rPr lang="nl-NL" dirty="0"/>
              <a:t> </a:t>
            </a:r>
            <a:r>
              <a:rPr lang="nl-NL" dirty="0" smtClean="0"/>
              <a:t>				</a:t>
            </a:r>
            <a:r>
              <a:rPr lang="nl-NL" dirty="0"/>
              <a:t> </a:t>
            </a:r>
            <a:r>
              <a:rPr lang="nl-NL" dirty="0" smtClean="0"/>
              <a:t>na </a:t>
            </a:r>
            <a:r>
              <a:rPr lang="nl-NL" dirty="0"/>
              <a:t>sluiting Shellraffinaderijen op </a:t>
            </a:r>
            <a:r>
              <a:rPr lang="nl-NL" dirty="0" smtClean="0"/>
              <a:t>								</a:t>
            </a:r>
            <a:r>
              <a:rPr lang="nl-NL" dirty="0" err="1" smtClean="0"/>
              <a:t>Curacao</a:t>
            </a:r>
            <a:r>
              <a:rPr lang="nl-NL" dirty="0" smtClean="0"/>
              <a:t> </a:t>
            </a:r>
          </a:p>
          <a:p>
            <a:r>
              <a:rPr lang="nl-NL" dirty="0" smtClean="0"/>
              <a:t>Jaren 70/80/90	Vietnamezen, Somaliërs, Iraniërs, Irakezen, Bosniërs, 	Vluchtelingen </a:t>
            </a:r>
            <a:r>
              <a:rPr lang="nl-NL" dirty="0"/>
              <a:t>vanwege </a:t>
            </a:r>
            <a:r>
              <a:rPr lang="nl-NL" dirty="0" smtClean="0"/>
              <a:t>			</a:t>
            </a:r>
            <a:r>
              <a:rPr lang="nl-NL" dirty="0"/>
              <a:t>Syriërs	</a:t>
            </a:r>
            <a:r>
              <a:rPr lang="nl-NL" dirty="0" smtClean="0"/>
              <a:t>					oorlogsgeweld  </a:t>
            </a:r>
          </a:p>
          <a:p>
            <a:endParaRPr lang="nl-NL" dirty="0"/>
          </a:p>
          <a:p>
            <a:r>
              <a:rPr lang="nl-NL" dirty="0" smtClean="0"/>
              <a:t>Nederland is een pluriforme samenleving geworden                               				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991" y="4172607"/>
            <a:ext cx="1841635" cy="260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6879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95</TotalTime>
  <Words>336</Words>
  <Application>Microsoft Macintosh PowerPoint</Application>
  <PresentationFormat>Breedbeeld</PresentationFormat>
  <Paragraphs>58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Gill Sans MT</vt:lpstr>
      <vt:lpstr>Impact</vt:lpstr>
      <vt:lpstr>Arial</vt:lpstr>
      <vt:lpstr>Badge</vt:lpstr>
      <vt:lpstr>6.2 VERANDERINGEN VANAF DE JAREN 60 </vt:lpstr>
      <vt:lpstr>Amerikanisering vanaf jaren 50</vt:lpstr>
      <vt:lpstr>SOCIAAL-CULTURELE VERANDERINGEN NA 1945</vt:lpstr>
      <vt:lpstr>Jongerencultuur vanaf jaren 50</vt:lpstr>
      <vt:lpstr>TWEEDE FEMINISTISCHE GOLF 1 VANAF DE JAREN 60</vt:lpstr>
      <vt:lpstr>TWEEDE FEMINISTISCHE GOLF 2 VANAF DE JAREN 60</vt:lpstr>
      <vt:lpstr>ONTZUILING VANAF DE JAREN 60</vt:lpstr>
      <vt:lpstr>DEMOCRATISERING VANAF DE JAREN 60</vt:lpstr>
      <vt:lpstr>IMMIGRATIE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6.2 VERANDERINGEN VANAF DE JAREN 60 </dc:title>
  <dc:creator>Microsoft Office-gebruiker</dc:creator>
  <cp:lastModifiedBy>Microsoft Office-gebruiker</cp:lastModifiedBy>
  <cp:revision>9</cp:revision>
  <dcterms:created xsi:type="dcterms:W3CDTF">2018-02-27T18:31:22Z</dcterms:created>
  <dcterms:modified xsi:type="dcterms:W3CDTF">2018-02-28T13:40:42Z</dcterms:modified>
</cp:coreProperties>
</file>